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15125700"/>
  <p:notesSz cx="10693400" cy="151257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D63E"/>
    <a:srgbClr val="144E8B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211"/>
    <p:restoredTop sz="94795"/>
  </p:normalViewPr>
  <p:slideViewPr>
    <p:cSldViewPr>
      <p:cViewPr varScale="1">
        <p:scale>
          <a:sx n="46" d="100"/>
          <a:sy n="46" d="100"/>
        </p:scale>
        <p:origin x="2634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Σταυρούλα Δασκαρόλη" userId="be2539de-cebb-458c-ad3d-f46e0b4d77a5" providerId="ADAL" clId="{750DB182-5736-4456-A269-38775AB0BC4E}"/>
    <pc:docChg chg="modSld">
      <pc:chgData name="Σταυρούλα Δασκαρόλη" userId="be2539de-cebb-458c-ad3d-f46e0b4d77a5" providerId="ADAL" clId="{750DB182-5736-4456-A269-38775AB0BC4E}" dt="2024-10-04T05:39:38.883" v="80" actId="20577"/>
      <pc:docMkLst>
        <pc:docMk/>
      </pc:docMkLst>
      <pc:sldChg chg="modSp mod">
        <pc:chgData name="Σταυρούλα Δασκαρόλη" userId="be2539de-cebb-458c-ad3d-f46e0b4d77a5" providerId="ADAL" clId="{750DB182-5736-4456-A269-38775AB0BC4E}" dt="2024-10-04T05:39:38.883" v="80" actId="20577"/>
        <pc:sldMkLst>
          <pc:docMk/>
          <pc:sldMk cId="0" sldId="256"/>
        </pc:sldMkLst>
        <pc:spChg chg="mod">
          <ac:chgData name="Σταυρούλα Δασκαρόλη" userId="be2539de-cebb-458c-ad3d-f46e0b4d77a5" providerId="ADAL" clId="{750DB182-5736-4456-A269-38775AB0BC4E}" dt="2024-10-04T05:32:17.505" v="77" actId="1076"/>
          <ac:spMkLst>
            <pc:docMk/>
            <pc:sldMk cId="0" sldId="256"/>
            <ac:spMk id="2" creationId="{00000000-0000-0000-0000-000000000000}"/>
          </ac:spMkLst>
        </pc:spChg>
        <pc:spChg chg="mod">
          <ac:chgData name="Σταυρούλα Δασκαρόλη" userId="be2539de-cebb-458c-ad3d-f46e0b4d77a5" providerId="ADAL" clId="{750DB182-5736-4456-A269-38775AB0BC4E}" dt="2024-10-04T05:39:38.883" v="80" actId="20577"/>
          <ac:spMkLst>
            <pc:docMk/>
            <pc:sldMk cId="0" sldId="256"/>
            <ac:spMk id="12" creationId="{3F447A5F-2965-1973-B826-93DE34A8977D}"/>
          </ac:spMkLst>
        </pc:spChg>
        <pc:spChg chg="mod">
          <ac:chgData name="Σταυρούλα Δασκαρόλη" userId="be2539de-cebb-458c-ad3d-f46e0b4d77a5" providerId="ADAL" clId="{750DB182-5736-4456-A269-38775AB0BC4E}" dt="2024-10-04T05:32:36.279" v="78" actId="113"/>
          <ac:spMkLst>
            <pc:docMk/>
            <pc:sldMk cId="0" sldId="256"/>
            <ac:spMk id="3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4688967"/>
            <a:ext cx="9089390" cy="317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8470392"/>
            <a:ext cx="7485380" cy="3781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10/4/2024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10/4/2024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10/4/2024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 userDrawn="1"/>
        </p:nvSpPr>
        <p:spPr>
          <a:xfrm>
            <a:off x="0" y="-24"/>
            <a:ext cx="10692130" cy="15120619"/>
          </a:xfrm>
          <a:custGeom>
            <a:avLst/>
            <a:gdLst/>
            <a:ahLst/>
            <a:cxnLst/>
            <a:rect l="l" t="t" r="r" b="b"/>
            <a:pathLst>
              <a:path w="10692130" h="15120619">
                <a:moveTo>
                  <a:pt x="10692003" y="0"/>
                </a:moveTo>
                <a:lnTo>
                  <a:pt x="0" y="0"/>
                </a:lnTo>
                <a:lnTo>
                  <a:pt x="0" y="15120010"/>
                </a:lnTo>
                <a:lnTo>
                  <a:pt x="10692003" y="15120010"/>
                </a:lnTo>
                <a:lnTo>
                  <a:pt x="10692003" y="0"/>
                </a:lnTo>
                <a:close/>
              </a:path>
            </a:pathLst>
          </a:custGeom>
          <a:solidFill>
            <a:srgbClr val="144E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3145" y="969014"/>
            <a:ext cx="7970520" cy="25311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3478911"/>
            <a:ext cx="9624060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sv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2D6EE79F-CD7D-53D9-C74C-32953064DC7B}"/>
              </a:ext>
            </a:extLst>
          </p:cNvPr>
          <p:cNvSpPr/>
          <p:nvPr/>
        </p:nvSpPr>
        <p:spPr>
          <a:xfrm>
            <a:off x="9080500" y="6953250"/>
            <a:ext cx="1612900" cy="5105400"/>
          </a:xfrm>
          <a:prstGeom prst="rect">
            <a:avLst/>
          </a:prstGeom>
          <a:solidFill>
            <a:srgbClr val="144E8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2" name="object 2"/>
          <p:cNvSpPr txBox="1"/>
          <p:nvPr/>
        </p:nvSpPr>
        <p:spPr>
          <a:xfrm>
            <a:off x="4294784" y="8756718"/>
            <a:ext cx="3190477" cy="10874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600" dirty="0">
                <a:solidFill>
                  <a:srgbClr val="FFFFFF"/>
                </a:solidFill>
                <a:latin typeface="Century Gothic"/>
                <a:cs typeface="Century Gothic"/>
              </a:rPr>
              <a:t>Προϋπολογισμός επένδυσης: </a:t>
            </a: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600" b="1" i="1" dirty="0">
                <a:solidFill>
                  <a:srgbClr val="FFFFFF"/>
                </a:solidFill>
                <a:latin typeface="Century Gothic"/>
                <a:cs typeface="Century Gothic"/>
              </a:rPr>
              <a:t>(αναγράφεται ο συνολικός Π/Υ της επένδυσης</a:t>
            </a:r>
            <a:r>
              <a:rPr lang="en-US" sz="1600" b="1" i="1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lang="el-GR" sz="1600" b="1" i="1" dirty="0">
                <a:solidFill>
                  <a:srgbClr val="FFFFFF"/>
                </a:solidFill>
                <a:latin typeface="Century Gothic"/>
                <a:cs typeface="Century Gothic"/>
              </a:rPr>
              <a:t>επί του οποίου</a:t>
            </a:r>
            <a:r>
              <a:rPr lang="en-US" sz="1600" b="1" i="1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lang="el-GR" sz="1600" b="1" i="1" dirty="0">
                <a:solidFill>
                  <a:srgbClr val="FFFFFF"/>
                </a:solidFill>
                <a:latin typeface="Century Gothic"/>
                <a:cs typeface="Century Gothic"/>
              </a:rPr>
              <a:t>χορηγήθηκε το δάνειο)</a:t>
            </a:r>
            <a:endParaRPr sz="1600" b="1" i="1" dirty="0">
              <a:latin typeface="Century Gothic" panose="020B0502020202020204" pitchFamily="34" charset="0"/>
              <a:cs typeface="CenturyGothic-BoldItalic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11621" y="8780963"/>
            <a:ext cx="3190477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l-GR" sz="2000" b="1" dirty="0">
                <a:solidFill>
                  <a:srgbClr val="FFFFFF"/>
                </a:solidFill>
                <a:latin typeface="Century Gothic"/>
                <a:cs typeface="Century Gothic"/>
              </a:rPr>
              <a:t>Η επένδυση υλοποιήθηκε με τη δανειακή στήριξη του Ταμείου Ανάκαμψης και Ανθεκτικότητας</a:t>
            </a:r>
            <a:endParaRPr sz="2000" b="1" dirty="0">
              <a:latin typeface="Century Gothic"/>
              <a:cs typeface="Century Gothic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title"/>
          </p:nvPr>
        </p:nvSpPr>
        <p:spPr>
          <a:xfrm>
            <a:off x="683145" y="1137126"/>
            <a:ext cx="7970520" cy="2231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l-GR" i="0" dirty="0">
                <a:latin typeface="Century Gothic" panose="020B0502020202020204" pitchFamily="34" charset="0"/>
              </a:rPr>
              <a:t>Τίτλος Επένδυσης</a:t>
            </a:r>
            <a:br>
              <a:rPr lang="en-US" i="0" dirty="0">
                <a:latin typeface="Century Gothic" panose="020B0502020202020204" pitchFamily="34" charset="0"/>
              </a:rPr>
            </a:br>
            <a:r>
              <a:rPr lang="el-GR" sz="3200" b="0" i="0" dirty="0">
                <a:solidFill>
                  <a:srgbClr val="FFFFFF"/>
                </a:solidFill>
                <a:latin typeface="Century Gothic"/>
                <a:cs typeface="Century Gothic"/>
              </a:rPr>
              <a:t>(π.χ. Ανακατασκευή, ενεργειακή αναβάθμιση και εκσυγχρονισμός εγκαταστάσεων της εταιρείας ΧΧΧ)</a:t>
            </a:r>
            <a:endParaRPr sz="3500" dirty="0">
              <a:latin typeface="Century Gothic"/>
              <a:cs typeface="Century Gothic"/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A883CA06-3D58-BF5E-94A3-1C1A3A549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8821" y="13868469"/>
            <a:ext cx="5311434" cy="5889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D9AD6A-F5C9-9452-88D4-6C7B5BC757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145" y="13898595"/>
            <a:ext cx="2514600" cy="5588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D364A5CB-1D7A-E0B8-1A1D-BA5DB1DF08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-3875"/>
            <a:ext cx="10693400" cy="15133449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84263A22-94CA-E059-71AB-D41AB85D121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" y="-26799"/>
            <a:ext cx="10693400" cy="15133449"/>
          </a:xfrm>
          <a:prstGeom prst="rect">
            <a:avLst/>
          </a:prstGeom>
        </p:spPr>
      </p:pic>
      <p:sp>
        <p:nvSpPr>
          <p:cNvPr id="12" name="object 2">
            <a:extLst>
              <a:ext uri="{FF2B5EF4-FFF2-40B4-BE49-F238E27FC236}">
                <a16:creationId xmlns:a16="http://schemas.microsoft.com/office/drawing/2014/main" id="{3F447A5F-2965-1973-B826-93DE34A8977D}"/>
              </a:ext>
            </a:extLst>
          </p:cNvPr>
          <p:cNvSpPr txBox="1"/>
          <p:nvPr/>
        </p:nvSpPr>
        <p:spPr>
          <a:xfrm>
            <a:off x="4294783" y="10283948"/>
            <a:ext cx="3190477" cy="13336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600" dirty="0">
                <a:solidFill>
                  <a:srgbClr val="FFFFFF"/>
                </a:solidFill>
                <a:latin typeface="Century Gothic"/>
                <a:cs typeface="Century Gothic"/>
              </a:rPr>
              <a:t>Δανειοδότηση ΕΕ</a:t>
            </a:r>
            <a:r>
              <a:rPr lang="en-US" sz="1600" dirty="0">
                <a:solidFill>
                  <a:srgbClr val="FFFFFF"/>
                </a:solidFill>
                <a:latin typeface="Century Gothic"/>
                <a:cs typeface="Century Gothic"/>
              </a:rPr>
              <a:t>:</a:t>
            </a: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600" b="1" i="1" dirty="0">
                <a:solidFill>
                  <a:srgbClr val="FFFFFF"/>
                </a:solidFill>
                <a:latin typeface="Century Gothic"/>
                <a:cs typeface="Century Gothic"/>
              </a:rPr>
              <a:t>(αναγράφεται</a:t>
            </a:r>
            <a:r>
              <a:rPr lang="en-US" sz="1600" b="1" i="1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lang="el-GR" sz="1600" b="1" i="1" dirty="0">
                <a:solidFill>
                  <a:srgbClr val="FFFFFF"/>
                </a:solidFill>
                <a:latin typeface="Century Gothic"/>
                <a:cs typeface="Century Gothic"/>
              </a:rPr>
              <a:t>το ποσό δανείου ή το ποσοστό δανειοδότησης</a:t>
            </a:r>
            <a:r>
              <a:rPr lang="en-US" sz="1600" b="1" i="1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lang="el-GR" sz="1600" b="1" i="1" dirty="0">
                <a:solidFill>
                  <a:srgbClr val="FFFFFF"/>
                </a:solidFill>
                <a:latin typeface="Century Gothic"/>
                <a:cs typeface="Century Gothic"/>
              </a:rPr>
              <a:t>από το Ταμείο Ανάκαμψης και</a:t>
            </a:r>
            <a:r>
              <a:rPr lang="en-US" sz="1600" b="1" i="1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lang="el-GR" sz="1600" b="1" i="1" dirty="0">
                <a:solidFill>
                  <a:srgbClr val="FFFFFF"/>
                </a:solidFill>
                <a:latin typeface="Century Gothic"/>
                <a:cs typeface="Century Gothic"/>
              </a:rPr>
              <a:t>Ανθεκτικότητας)</a:t>
            </a:r>
            <a:endParaRPr sz="1600" b="1" i="1" dirty="0">
              <a:latin typeface="Century Gothic" panose="020B0502020202020204" pitchFamily="34" charset="0"/>
              <a:cs typeface="CenturyGothic-BoldItal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69</Words>
  <Application>Microsoft Office PowerPoint</Application>
  <PresentationFormat>Προσαρμογή</PresentationFormat>
  <Paragraphs>6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5" baseType="lpstr">
      <vt:lpstr>Calibri</vt:lpstr>
      <vt:lpstr>Century Gothic</vt:lpstr>
      <vt:lpstr>CenturyGothic-BoldItalic</vt:lpstr>
      <vt:lpstr>Office Theme</vt:lpstr>
      <vt:lpstr>Τίτλος Επένδυσης (π.χ. Ανακατασκευή, ενεργειακή αναβάθμιση και εκσυγχρονισμός εγκαταστάσεων της εταιρείας ΧΧΧ)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GGEKResearch_Greece2_0_MinHealth_Poster_fin</dc:title>
  <cp:lastModifiedBy>Σταυρούλα Δασκαρόλη</cp:lastModifiedBy>
  <cp:revision>30</cp:revision>
  <dcterms:created xsi:type="dcterms:W3CDTF">2023-12-14T09:41:29Z</dcterms:created>
  <dcterms:modified xsi:type="dcterms:W3CDTF">2024-10-04T05:39:49Z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2023-12-14T00:00:00Z</vt:filetime>
  </property>
  <property fmtid="{D5CDD505-2E9C-101B-9397-08002B2CF9AE}" pid="3" name="Creator">
    <vt:lpwstr>Adobe Illustrator 28.0 (Macintosh)</vt:lpwstr>
  </property>
  <property fmtid="{D5CDD505-2E9C-101B-9397-08002B2CF9AE}" pid="4" name="LastSaved">
    <vt:filetime>2023-12-14T00:00:00Z</vt:filetime>
  </property>
  <property fmtid="{D5CDD505-2E9C-101B-9397-08002B2CF9AE}" pid="5" name="Producer">
    <vt:lpwstr>Adobe PDF library 17.00</vt:lpwstr>
  </property>
</Properties>
</file>